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295019" cy="25927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День української писемності та мови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2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9144000" cy="685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0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9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10553"/>
            <a:ext cx="9164100" cy="68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6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6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" y="1"/>
            <a:ext cx="9130921" cy="68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8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0"/>
            <a:ext cx="9125450" cy="6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83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День української писемності та 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української писемності та мови</dc:title>
  <dc:creator>Кристина Коваленко</dc:creator>
  <cp:lastModifiedBy>Gurtogitok</cp:lastModifiedBy>
  <cp:revision>5</cp:revision>
  <dcterms:created xsi:type="dcterms:W3CDTF">2020-11-05T19:23:46Z</dcterms:created>
  <dcterms:modified xsi:type="dcterms:W3CDTF">2021-11-09T13:08:09Z</dcterms:modified>
</cp:coreProperties>
</file>